
<file path=[Content_Types].xml><?xml version="1.0" encoding="utf-8"?>
<Types xmlns="http://schemas.openxmlformats.org/package/2006/content-types">
  <Default Extension="rels" ContentType="application/vnd.openxmlformats-package.relationships+xml"/>
  <Default Extension="jpeg" ContentType="image/jpeg"/>
  <Override PartName="/docProps/app.xml" ContentType="application/vnd.openxmlformats-officedocument.extended-properties+xml"/>
  <Override PartName="/docProps/core.xml" ContentType="application/vnd.openxmlformats-package.core-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7.11-->
<p:presentation xmlns:r="http://schemas.openxmlformats.org/officeDocument/2006/relationships" xmlns:a="http://schemas.openxmlformats.org/drawingml/2006/main" xmlns:p="http://schemas.openxmlformats.org/presentationml/2006/main" saveSubsetFonts="1">
  <p:sldMasterIdLst>
    <p:sldMasterId id="2147483671" r:id="rId1"/>
  </p:sldMasterIdLst>
  <p:notesMasterIdLst>
    <p:notesMasterId r:id="rId2"/>
  </p:notesMasterIdLst>
  <p:sldIdLst>
    <p:sldId id="259" r:id="rId3"/>
  </p:sldIdLst>
  <p:sldSz cx="6858000" cy="9906000"/>
  <p:notesSz cx="6858000" cy="9144000"/>
  <p:custDataLst>
    <p:tags r:id="rId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horzBarState="maximized">
    <p:restoredLeft sz="0"/>
    <p:restoredTop sz="0"/>
  </p:normalViewPr>
  <p:slideViewPr>
    <p:cSldViewPr>
      <p:cViewPr varScale="1">
        <p:scale>
          <a:sx n="73" d="100"/>
          <a:sy n="73" d="100"/>
        </p:scale>
        <p:origin x="0" y="0"/>
      </p:cViewPr>
    </p:cSldViewPr>
  </p:slideViewPr>
  <p:notesViewPr>
    <p:cSldViewPr>
      <p:cViewPr>
        <p:scale>
          <a:sx n="1" d="100"/>
          <a:sy n="1"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slide" Target="slides/slide1.xml" /><Relationship Id="rId4" Type="http://schemas.openxmlformats.org/officeDocument/2006/relationships/tags" Target="tags/tag1.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heme" Target="theme/theme3.xml" /><Relationship Id="rId8" Type="http://schemas.openxmlformats.org/officeDocument/2006/relationships/tableStyles" Target="tableStyles.xml" /></Relationships>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xfrm>
      </p:grpSpPr>
      <p:sp>
        <p:nvSpPr>
          <p:cNvPr id="2" name="ヘッダー プレースホルダー 1"/>
          <p:cNvSpPr>
            <a:spLocks noGrp="1"/>
          </p:cNvSpPr>
          <p:nvPr>
            <p:ph type="hdr" sz="quarter"/>
          </p:nvPr>
        </p:nvSpPr>
        <p:spPr>
          <a:xfrm>
            <a:off x="0" y="0"/>
            <a:ext cx="2941638"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6513" y="0"/>
            <a:ext cx="2941637" cy="496888"/>
          </a:xfrm>
          <a:prstGeom prst="rect">
            <a:avLst/>
          </a:prstGeom>
        </p:spPr>
        <p:txBody>
          <a:bodyPr vert="horz" lIns="91440" tIns="45720" rIns="91440" bIns="45720" rtlCol="0"/>
          <a:lstStyle>
            <a:lvl1pPr algn="r">
              <a:defRPr sz="1200"/>
            </a:lvl1pPr>
          </a:lstStyle>
          <a:p>
            <a:fld id="{872602AC-8C87-49AB-98CC-DF3087CB0E3D}" type="datetimeFigureOut">
              <a:rPr kumimoji="1" lang="ja-JP" altLang="en-US" smtClean="0"/>
              <a:t>2022/12/8</a:t>
            </a:fld>
            <a:endParaRPr kumimoji="1" lang="ja-JP" altLang="en-US"/>
          </a:p>
        </p:txBody>
      </p:sp>
      <p:sp>
        <p:nvSpPr>
          <p:cNvPr id="4" name="スライド イメージ プレースホルダー 3"/>
          <p:cNvSpPr>
            <a:spLocks noGrp="1" noRot="1" noChangeAspect="1"/>
          </p:cNvSpPr>
          <p:nvPr>
            <p:ph type="sldImg" idx="2"/>
          </p:nvPr>
        </p:nvSpPr>
        <p:spPr>
          <a:xfrm>
            <a:off x="2105025" y="744538"/>
            <a:ext cx="2579688" cy="3724275"/>
          </a:xfrm>
          <a:prstGeom prst="rect">
            <a:avLst/>
          </a:prstGeom>
          <a:noFill/>
          <a:ln w="12700">
            <a:solidFill>
              <a:prstClr val="black"/>
            </a:solidFill>
          </a:ln>
        </p:spPr>
      </p:sp>
      <p:sp>
        <p:nvSpPr>
          <p:cNvPr id="5" name="ノート プレースホルダー 4"/>
          <p:cNvSpPr>
            <a:spLocks noGrp="1"/>
          </p:cNvSpPr>
          <p:nvPr>
            <p:ph type="body" sz="quarter" idx="3"/>
          </p:nvPr>
        </p:nvSpPr>
        <p:spPr>
          <a:xfrm>
            <a:off x="679450" y="4716463"/>
            <a:ext cx="5430838" cy="44688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31338"/>
            <a:ext cx="2941638"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6513" y="9431338"/>
            <a:ext cx="2941637" cy="496887"/>
          </a:xfrm>
          <a:prstGeom prst="rect">
            <a:avLst/>
          </a:prstGeom>
        </p:spPr>
        <p:txBody>
          <a:bodyPr vert="horz" lIns="91440" tIns="45720" rIns="91440" bIns="45720" rtlCol="0" anchor="b"/>
          <a:lstStyle>
            <a:lvl1pPr algn="r">
              <a:defRPr sz="1200"/>
            </a:lvl1pPr>
          </a:lstStyle>
          <a:p>
            <a:fld id="{7695F75E-1759-4149-97E3-A94AA970CCAA}" type="slidenum">
              <a:rPr kumimoji="1" lang="ja-JP" altLang="en-US" smtClean="0"/>
              <a:t>‹#›</a:t>
            </a:fld>
            <a:endParaRPr kumimoji="1" lang="ja-JP" altLang="en-US"/>
          </a:p>
        </p:txBody>
      </p:sp>
    </p:spTree>
    <p:extLst>
      <p:ext uri="{BB962C8B-B14F-4D97-AF65-F5344CB8AC3E}">
        <p14:creationId xmlns:p14="http://schemas.microsoft.com/office/powerpoint/2010/main" val="1866469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695F75E-1759-4149-97E3-A94AA970CCAA}" type="slidenum">
              <a:rPr kumimoji="1" lang="ja-JP" altLang="en-US" smtClean="0"/>
              <a:t>1</a:t>
            </a:fld>
            <a:endParaRPr kumimoji="1" lang="ja-JP" altLang="en-US"/>
          </a:p>
        </p:txBody>
      </p:sp>
    </p:spTree>
    <p:extLst>
      <p:ext uri="{BB962C8B-B14F-4D97-AF65-F5344CB8AC3E}">
        <p14:creationId xmlns:p14="http://schemas.microsoft.com/office/powerpoint/2010/main" val="3366562055"/>
      </p:ext>
    </p:extLst>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 preserve="1">
  <p:cSld name="タイトル スライド">
    <p:spTree>
      <p:nvGrpSpPr>
        <p:cNvPr id="1" name=""/>
        <p:cNvGrpSpPr/>
        <p:nvPr/>
      </p:nvGrpSpPr>
      <p:grpSpPr>
        <a:xfrm>
          <a:off x="0" y="0"/>
          <a: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t>2022/12/8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t>‹#›</a:t>
            </a:fld>
            <a:endParaRPr kumimoji="1" lang="ja-JP" altLang="en-US"/>
          </a:p>
        </p:txBody>
      </p:sp>
    </p:spTree>
    <p:extLst>
      <p:ext uri="{BB962C8B-B14F-4D97-AF65-F5344CB8AC3E}">
        <p14:creationId xmlns:p14="http://schemas.microsoft.com/office/powerpoint/2010/main" val="1210702838"/>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vertTx" preserve="1">
  <p:cSld name="タイトルと&#10;縦書きテキスト">
    <p:spTree>
      <p:nvGrpSpPr>
        <p:cNvPr id="1" name=""/>
        <p:cNvGrpSpPr/>
        <p:nvPr/>
      </p:nvGrpSpPr>
      <p:grpSpPr>
        <a:xfrm>
          <a:off x="0" y="0"/>
          <a: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t>2022/12/8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t>‹#›</a:t>
            </a:fld>
            <a:endParaRPr kumimoji="1" lang="ja-JP" altLang="en-US"/>
          </a:p>
        </p:txBody>
      </p:sp>
    </p:spTree>
    <p:extLst>
      <p:ext uri="{BB962C8B-B14F-4D97-AF65-F5344CB8AC3E}">
        <p14:creationId xmlns:p14="http://schemas.microsoft.com/office/powerpoint/2010/main" val="3298263475"/>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vertTitleAndTx" preserve="1">
  <p:cSld name="縦書きタイトルと&#10;縦書きテキスト">
    <p:spTree>
      <p:nvGrpSpPr>
        <p:cNvPr id="1" name=""/>
        <p:cNvGrpSpPr/>
        <p:nvPr/>
      </p:nvGrpSpPr>
      <p:grpSpPr>
        <a:xfrm>
          <a:off x="0" y="0"/>
          <a: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t>2022/12/8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t>‹#›</a:t>
            </a:fld>
            <a:endParaRPr kumimoji="1" lang="ja-JP" altLang="en-US"/>
          </a:p>
        </p:txBody>
      </p:sp>
    </p:spTree>
    <p:extLst>
      <p:ext uri="{BB962C8B-B14F-4D97-AF65-F5344CB8AC3E}">
        <p14:creationId xmlns:p14="http://schemas.microsoft.com/office/powerpoint/2010/main" val="1185679347"/>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 preserve="1">
  <p:cSld name="タイトルとコンテンツ">
    <p:spTree>
      <p:nvGrpSpPr>
        <p:cNvPr id="1" name=""/>
        <p:cNvGrpSpPr/>
        <p:nvPr/>
      </p:nvGrpSpPr>
      <p:grpSpPr>
        <a:xfrm>
          <a:off x="0" y="0"/>
          <a: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t>2022/12/8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t>‹#›</a:t>
            </a:fld>
            <a:endParaRPr kumimoji="1" lang="ja-JP" altLang="en-US"/>
          </a:p>
        </p:txBody>
      </p:sp>
    </p:spTree>
    <p:extLst>
      <p:ext uri="{BB962C8B-B14F-4D97-AF65-F5344CB8AC3E}">
        <p14:creationId xmlns:p14="http://schemas.microsoft.com/office/powerpoint/2010/main" val="2448995061"/>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secHead" preserve="1">
  <p:cSld name="セクション見出し">
    <p:spTree>
      <p:nvGrpSpPr>
        <p:cNvPr id="1" name=""/>
        <p:cNvGrpSpPr/>
        <p:nvPr/>
      </p:nvGrpSpPr>
      <p:grpSpPr>
        <a:xfrm>
          <a:off x="0" y="0"/>
          <a: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t>2022/12/8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t>‹#›</a:t>
            </a:fld>
            <a:endParaRPr kumimoji="1" lang="ja-JP" altLang="en-US"/>
          </a:p>
        </p:txBody>
      </p:sp>
    </p:spTree>
    <p:extLst>
      <p:ext uri="{BB962C8B-B14F-4D97-AF65-F5344CB8AC3E}">
        <p14:creationId xmlns:p14="http://schemas.microsoft.com/office/powerpoint/2010/main" val="1917778044"/>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Obj" preserve="1">
  <p:cSld name="2 つのコンテンツ">
    <p:spTree>
      <p:nvGrpSpPr>
        <p:cNvPr id="1" name=""/>
        <p:cNvGrpSpPr/>
        <p:nvPr/>
      </p:nvGrpSpPr>
      <p:grpSpPr>
        <a:xfrm>
          <a:off x="0" y="0"/>
          <a: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t>2022/12/8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t>‹#›</a:t>
            </a:fld>
            <a:endParaRPr kumimoji="1" lang="ja-JP" altLang="en-US"/>
          </a:p>
        </p:txBody>
      </p:sp>
    </p:spTree>
    <p:extLst>
      <p:ext uri="{BB962C8B-B14F-4D97-AF65-F5344CB8AC3E}">
        <p14:creationId xmlns:p14="http://schemas.microsoft.com/office/powerpoint/2010/main" val="1317591415"/>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TxTwoObj" preserve="1">
  <p:cSld name="比較">
    <p:spTree>
      <p:nvGrpSpPr>
        <p:cNvPr id="1" name=""/>
        <p:cNvGrpSpPr/>
        <p:nvPr/>
      </p:nvGrpSpPr>
      <p:grpSpPr>
        <a:xfrm>
          <a:off x="0" y="0"/>
          <a: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E7C3B56-9147-42C1-86F7-8AF113B94D43}" type="datetimeFigureOut">
              <a:rPr kumimoji="1" lang="ja-JP" altLang="en-US" smtClean="0"/>
              <a:t>2022/12/8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D4BE0AC-4A74-444A-998A-B8A348DED7EE}" type="slidenum">
              <a:rPr kumimoji="1" lang="ja-JP" altLang="en-US" smtClean="0"/>
              <a:t>‹#›</a:t>
            </a:fld>
            <a:endParaRPr kumimoji="1" lang="ja-JP" altLang="en-US"/>
          </a:p>
        </p:txBody>
      </p:sp>
    </p:spTree>
    <p:extLst>
      <p:ext uri="{BB962C8B-B14F-4D97-AF65-F5344CB8AC3E}">
        <p14:creationId xmlns:p14="http://schemas.microsoft.com/office/powerpoint/2010/main" val="2282377297"/>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Only" preserve="1">
  <p:cSld name="タイトルのみ">
    <p:spTree>
      <p:nvGrpSpPr>
        <p:cNvPr id="1" name=""/>
        <p:cNvGrpSpPr/>
        <p:nvPr/>
      </p:nvGrpSpPr>
      <p:grpSpPr>
        <a:xfrm>
          <a:off x="0" y="0"/>
          <a: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E7C3B56-9147-42C1-86F7-8AF113B94D43}" type="datetimeFigureOut">
              <a:rPr kumimoji="1" lang="ja-JP" altLang="en-US" smtClean="0"/>
              <a:t>2022/12/8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D4BE0AC-4A74-444A-998A-B8A348DED7EE}" type="slidenum">
              <a:rPr kumimoji="1" lang="ja-JP" altLang="en-US" smtClean="0"/>
              <a:t>‹#›</a:t>
            </a:fld>
            <a:endParaRPr kumimoji="1" lang="ja-JP" altLang="en-US"/>
          </a:p>
        </p:txBody>
      </p:sp>
    </p:spTree>
    <p:extLst>
      <p:ext uri="{BB962C8B-B14F-4D97-AF65-F5344CB8AC3E}">
        <p14:creationId xmlns:p14="http://schemas.microsoft.com/office/powerpoint/2010/main" val="3020888316"/>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blank" preserve="1">
  <p:cSld name="白紙">
    <p:spTree>
      <p:nvGrpSpPr>
        <p:cNvPr id="1" name=""/>
        <p:cNvGrpSpPr/>
        <p:nvPr/>
      </p:nvGrpSpPr>
      <p:grpSpPr>
        <a:xfrm>
          <a:off x="0" y="0"/>
          <a:ext cx="0" cy="0"/>
        </a:xfrm>
      </p:grpSpPr>
      <p:sp>
        <p:nvSpPr>
          <p:cNvPr id="2" name="日付プレースホルダー 1"/>
          <p:cNvSpPr>
            <a:spLocks noGrp="1"/>
          </p:cNvSpPr>
          <p:nvPr>
            <p:ph type="dt" sz="half" idx="10"/>
          </p:nvPr>
        </p:nvSpPr>
        <p:spPr/>
        <p:txBody>
          <a:bodyPr/>
          <a:lstStyle/>
          <a:p>
            <a:fld id="{9E7C3B56-9147-42C1-86F7-8AF113B94D43}" type="datetimeFigureOut">
              <a:rPr kumimoji="1" lang="ja-JP" altLang="en-US" smtClean="0"/>
              <a:t>2022/12/8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D4BE0AC-4A74-444A-998A-B8A348DED7EE}" type="slidenum">
              <a:rPr kumimoji="1" lang="ja-JP" altLang="en-US" smtClean="0"/>
              <a:t>‹#›</a:t>
            </a:fld>
            <a:endParaRPr kumimoji="1" lang="ja-JP" altLang="en-US"/>
          </a:p>
        </p:txBody>
      </p:sp>
    </p:spTree>
    <p:extLst>
      <p:ext uri="{BB962C8B-B14F-4D97-AF65-F5344CB8AC3E}">
        <p14:creationId xmlns:p14="http://schemas.microsoft.com/office/powerpoint/2010/main" val="1234372759"/>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Tx" preserve="1">
  <p:cSld name="タイトル付きの&#10;コンテンツ">
    <p:spTree>
      <p:nvGrpSpPr>
        <p:cNvPr id="1" name=""/>
        <p:cNvGrpSpPr/>
        <p:nvPr/>
      </p:nvGrpSpPr>
      <p:grpSpPr>
        <a:xfrm>
          <a:off x="0" y="0"/>
          <a: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t>2022/12/8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t>‹#›</a:t>
            </a:fld>
            <a:endParaRPr kumimoji="1" lang="ja-JP" altLang="en-US"/>
          </a:p>
        </p:txBody>
      </p:sp>
    </p:spTree>
    <p:extLst>
      <p:ext uri="{BB962C8B-B14F-4D97-AF65-F5344CB8AC3E}">
        <p14:creationId xmlns:p14="http://schemas.microsoft.com/office/powerpoint/2010/main" val="361538176"/>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picTx" preserve="1">
  <p:cSld name="タイトル付きの図">
    <p:spTree>
      <p:nvGrpSpPr>
        <p:cNvPr id="1" name=""/>
        <p:cNvGrpSpPr/>
        <p:nvPr/>
      </p:nvGrpSpPr>
      <p:grpSpPr>
        <a:xfrm>
          <a:off x="0" y="0"/>
          <a: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t>2022/12/8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t>‹#›</a:t>
            </a:fld>
            <a:endParaRPr kumimoji="1" lang="ja-JP" altLang="en-US"/>
          </a:p>
        </p:txBody>
      </p:sp>
    </p:spTree>
    <p:extLst>
      <p:ext uri="{BB962C8B-B14F-4D97-AF65-F5344CB8AC3E}">
        <p14:creationId xmlns:p14="http://schemas.microsoft.com/office/powerpoint/2010/main" val="4064168394"/>
      </p:ext>
    </p:extLst>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Ref idx="1001">
        <a:schemeClr val="bg1"/>
      </p:bgRef>
    </p:bg>
    <p:spTree>
      <p:nvGrpSpPr>
        <p:cNvPr id="1" name=""/>
        <p:cNvGrpSpPr/>
        <p:nvPr/>
      </p:nvGrpSpPr>
      <p:grpSpPr>
        <a:xfrm>
          <a:off x="0" y="0"/>
          <a: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defPPr>
              <a:defRPr lang="ja-JP"/>
            </a:defPPr>
            <a:lvl1pPr marL="0" algn="l" defTabSz="914400" rtl="0" eaLnBrk="1" latinLnBrk="0" hangingPunct="1">
              <a:defRPr kumimoji="1" sz="1200" kern="1200">
                <a:solidFill>
                  <a:schemeClr val="tx1">
                    <a:tint val="75000"/>
                  </a:schemeClr>
                </a:solidFill>
                <a:latin typeface="+mn-lt"/>
                <a:ea typeface="+mn-ea"/>
                <a:cs typeface="+mn-cs"/>
              </a:defRPr>
            </a:lvl1pPr>
          </a:lstStyle>
          <a:p>
            <a:fld id="{9E7C3B56-9147-42C1-86F7-8AF113B94D43}" type="datetimeFigureOut">
              <a:rPr kumimoji="1" lang="ja-JP" altLang="en-US" smtClean="0"/>
              <a:t>2022/12/8</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defPPr>
              <a:defRPr lang="ja-JP"/>
            </a:defPPr>
            <a:lvl1pPr marL="0" algn="ctr" defTabSz="914400" rtl="0" eaLnBrk="1" latinLnBrk="0" hangingPunct="1">
              <a:defRPr kumimoji="1" sz="1200" kern="1200">
                <a:solidFill>
                  <a:schemeClr val="tx1">
                    <a:tint val="75000"/>
                  </a:schemeClr>
                </a:solidFill>
                <a:latin typeface="+mn-lt"/>
                <a:ea typeface="+mn-ea"/>
                <a:cs typeface="+mn-cs"/>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stStyle>
          <a:p>
            <a:fld id="{ED4BE0AC-4A74-444A-998A-B8A348DED7EE}" type="slidenum">
              <a:rPr kumimoji="1" lang="ja-JP" altLang="en-US" smtClean="0"/>
              <a:t>‹#›</a:t>
            </a:fld>
            <a:endParaRPr kumimoji="1" lang="ja-JP" altLang="en-US"/>
          </a:p>
        </p:txBody>
      </p:sp>
    </p:spTree>
    <p:extLst>
      <p:ext uri="{BB962C8B-B14F-4D97-AF65-F5344CB8AC3E}">
        <p14:creationId xmlns:p14="http://schemas.microsoft.com/office/powerpoint/2010/main" val="598574967"/>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ransition/>
  <p:timing/>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s>
</file>

<file path=ppt/slides/slide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12" name="テキスト ボックス 11"/>
          <p:cNvSpPr txBox="1"/>
          <p:nvPr/>
        </p:nvSpPr>
        <p:spPr>
          <a:xfrm>
            <a:off x="2069311" y="1933437"/>
            <a:ext cx="2719379" cy="307777"/>
          </a:xfrm>
          <a:prstGeom prst="rect">
            <a:avLst/>
          </a:prstGeom>
          <a:noFill/>
        </p:spPr>
        <p:txBody>
          <a:bodyPr wrap="square" rtlCol="0">
            <a:spAutoFit/>
          </a:bodyPr>
          <a:lstStyle>
            <a:defPPr>
              <a:defRPr lang="ja-JP"/>
            </a:defPPr>
          </a:lstStyle>
          <a:p>
            <a:pPr marL="0" algn="l" defTabSz="914400">
              <a:buNone/>
              <a:defRPr kumimoji="1" sz="1800" b="0" i="0" normalizeH="0" noProof="0">
                <a:uLnTx/>
                <a:uFillTx/>
                <a:latin typeface="+mn-lt"/>
                <a:ea typeface="+mn-ea"/>
                <a:cs typeface="+mn-cs"/>
              </a:defRPr>
            </a:pPr>
            <a:r>
              <a:rPr kumimoji="1" lang="ja-JP" altLang="en-US" sz="1400" b="1"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「著作権」とは、どんな権利？</a:t>
            </a:r>
            <a:endParaRPr kumimoji="1" lang="en-US" altLang="ja-JP" sz="14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379090" y="1117992"/>
            <a:ext cx="6196996" cy="577081"/>
          </a:xfrm>
          <a:prstGeom prst="rect">
            <a:avLst/>
          </a:prstGeom>
          <a:noFill/>
        </p:spPr>
        <p:txBody>
          <a:bodyPr wrap="square" rtlCol="0">
            <a:spAutoFit/>
          </a:bodyPr>
          <a:lstStyle>
            <a:defPPr>
              <a:defRPr lang="ja-JP"/>
            </a:defPPr>
          </a:lstStyle>
          <a:p>
            <a:pPr marL="0" algn="l" defTabSz="914400">
              <a:buNone/>
              <a:defRPr kumimoji="1" sz="1800" b="0" i="0" normalizeH="0" noProof="0">
                <a:uLnTx/>
                <a:uFillTx/>
                <a:latin typeface="+mn-lt"/>
                <a:ea typeface="+mn-ea"/>
                <a:cs typeface="+mn-cs"/>
              </a:defRPr>
            </a:pPr>
            <a:r>
              <a:rPr kumimoji="1" lang="ja-JP" altLang="en-US" sz="105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　インターネット上には写真や動画、イラスト、文章など、さまざまな作品があふれています。こうした作品は簡単にコピーして利用できてしまいますが、「著作権」についてきちんと理解していないと、罪に問われてしまう可能性もあります。</a:t>
            </a:r>
            <a:endParaRPr lang="en-US" altLang="ja-JP" sz="105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47"/>
          <p:cNvSpPr txBox="1"/>
          <p:nvPr/>
        </p:nvSpPr>
        <p:spPr>
          <a:xfrm>
            <a:off x="395640" y="8667799"/>
            <a:ext cx="6180446" cy="461665"/>
          </a:xfrm>
          <a:prstGeom prst="rect">
            <a:avLst/>
          </a:prstGeom>
          <a:noFill/>
        </p:spPr>
        <p:txBody>
          <a:bodyPr wrap="square" rtlCol="0">
            <a:spAutoFit/>
          </a:bodyPr>
          <a:lstStyle>
            <a:defPPr>
              <a:defRPr lang="ja-JP"/>
            </a:defPPr>
          </a:lstStyle>
          <a:p>
            <a:pPr marL="0" algn="l" defTabSz="914400">
              <a:buNone/>
              <a:defRPr kumimoji="1" sz="1800" b="0" i="0" normalizeH="0" noProof="0">
                <a:uLnTx/>
                <a:uFillTx/>
                <a:latin typeface="+mn-lt"/>
                <a:ea typeface="+mn-ea"/>
                <a:cs typeface="+mn-cs"/>
              </a:defRPr>
            </a:pPr>
            <a:r>
              <a:rPr kumimoji="1" lang="ja-JP" altLang="en-US" sz="1200" b="1" i="0" normalizeH="0" noProof="0">
                <a:uLnTx/>
                <a:uFillTx/>
                <a:latin typeface="メイリオ" panose="020b0604030504040204" pitchFamily="50" charset="-128"/>
                <a:ea typeface="メイリオ" panose="020b0604030504040204" pitchFamily="50" charset="-128"/>
              </a:rPr>
              <a:t>　著作物をどのように使うと著作権の侵害となるのかを理解し、インターネット上の著作物の取り扱いに注意しましょう。</a:t>
            </a:r>
            <a:endParaRPr lang="en-US" altLang="ja-JP" sz="1200" b="1">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1165776" y="632520"/>
            <a:ext cx="4526449" cy="338554"/>
          </a:xfrm>
          <a:prstGeom prst="rect">
            <a:avLst/>
          </a:prstGeom>
          <a:noFill/>
        </p:spPr>
        <p:txBody>
          <a:bodyPr wrap="square" rtlCol="0">
            <a:spAutoFit/>
          </a:bodyPr>
          <a:lstStyle>
            <a:defPPr>
              <a:defRPr lang="ja-JP"/>
            </a:defPPr>
          </a:lstStyle>
          <a:p>
            <a:pPr marL="0" algn="ctr" defTabSz="914400">
              <a:buNone/>
              <a:defRPr kumimoji="1" sz="1800" b="0" i="0" normalizeH="0" noProof="0">
                <a:uLnTx/>
                <a:uFillTx/>
                <a:latin typeface="+mn-lt"/>
                <a:ea typeface="+mn-ea"/>
                <a:cs typeface="+mn-cs"/>
              </a:defRPr>
            </a:pPr>
            <a:r>
              <a:rPr kumimoji="1" lang="ja-JP" altLang="en-US" sz="1600" b="1"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「著作権」について正しく理解しましょう！</a:t>
            </a:r>
            <a:endParaRPr lang="en-US" altLang="ja-JP" sz="16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a:extLst>
              <a:ext uri="{FF2B5EF4-FFF2-40B4-BE49-F238E27FC236}">
                <a16:creationId xmlns:a16="http://schemas.microsoft.com/office/drawing/2014/main" id="{E325ECE5-2897-4C4E-B0F2-5AF106309D0D}"/>
              </a:ext>
            </a:extLst>
          </p:cNvPr>
          <p:cNvSpPr txBox="1"/>
          <p:nvPr/>
        </p:nvSpPr>
        <p:spPr>
          <a:xfrm>
            <a:off x="2321986" y="9628716"/>
            <a:ext cx="4695183" cy="215444"/>
          </a:xfrm>
          <a:prstGeom prst="rect">
            <a:avLst/>
          </a:prstGeom>
          <a:noFill/>
        </p:spPr>
        <p:txBody>
          <a:bodyPr wrap="square" rtlCol="0">
            <a:spAutoFit/>
          </a:bodyPr>
          <a:lstStyle>
            <a:defPPr>
              <a:defRPr lang="ja-JP"/>
            </a:defPPr>
          </a:lstStyle>
          <a:p>
            <a:pPr marL="0" algn="l" defTabSz="914400">
              <a:buNone/>
              <a:defRPr kumimoji="1" sz="1800" b="0" i="0" normalizeH="0" noProof="0">
                <a:uLnTx/>
                <a:uFillTx/>
                <a:latin typeface="+mn-lt"/>
                <a:ea typeface="+mn-ea"/>
                <a:cs typeface="+mn-cs"/>
              </a:defRPr>
            </a:pPr>
            <a:r>
              <a:rPr kumimoji="1" lang="en-US" altLang="ja-JP" sz="80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本資料は、埼玉県教育委員会の委託により、</a:t>
            </a:r>
            <a:r>
              <a:rPr kumimoji="1" lang="ja-JP" altLang="en-US" sz="80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ポールトゥウィン株式会社</a:t>
            </a:r>
            <a:r>
              <a:rPr kumimoji="1" lang="ja-JP" altLang="en-US" sz="80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が作成したものです。</a:t>
            </a:r>
          </a:p>
        </p:txBody>
      </p:sp>
      <p:sp>
        <p:nvSpPr>
          <p:cNvPr id="11" name="テキスト ボックス 10">
            <a:extLst>
              <a:ext uri="{FF2B5EF4-FFF2-40B4-BE49-F238E27FC236}">
                <a16:creationId xmlns:a16="http://schemas.microsoft.com/office/drawing/2014/main" id="{34B09484-FB12-44B2-EF6E-882490CCC476}"/>
              </a:ext>
            </a:extLst>
          </p:cNvPr>
          <p:cNvSpPr txBox="1"/>
          <p:nvPr/>
        </p:nvSpPr>
        <p:spPr>
          <a:xfrm>
            <a:off x="373462" y="2306924"/>
            <a:ext cx="6196996" cy="1061829"/>
          </a:xfrm>
          <a:prstGeom prst="rect">
            <a:avLst/>
          </a:prstGeom>
          <a:noFill/>
        </p:spPr>
        <p:txBody>
          <a:bodyPr wrap="square" rtlCol="0">
            <a:spAutoFit/>
          </a:bodyPr>
          <a:lstStyle>
            <a:defPPr>
              <a:defRPr lang="ja-JP"/>
            </a:defPPr>
          </a:lstStyle>
          <a:p>
            <a:pPr marL="0" algn="l" defTabSz="914400">
              <a:buNone/>
              <a:defRPr kumimoji="1" sz="1800" b="0" i="0" normalizeH="0" noProof="0">
                <a:uLnTx/>
                <a:uFillTx/>
                <a:latin typeface="+mn-lt"/>
                <a:ea typeface="+mn-ea"/>
                <a:cs typeface="+mn-cs"/>
              </a:defRPr>
            </a:pPr>
            <a:r>
              <a:rPr kumimoji="1" lang="ja-JP" altLang="en-US" sz="105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「著作権」とは、創作者が自分の作品を他の人に勝手に使われないようにするための権利です。</a:t>
            </a:r>
            <a:r>
              <a:rPr kumimoji="1" lang="ja-JP" altLang="en-US" sz="1050" b="1"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創作者の許可なく作品を使うと、著作権の侵害となり、罪に問われることもあります</a:t>
            </a:r>
            <a:r>
              <a:rPr kumimoji="1" lang="ja-JP" altLang="en-US" sz="105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50">
              <a:latin typeface="メイリオ" panose="020b0604030504040204" pitchFamily="50" charset="-128"/>
              <a:ea typeface="メイリオ" panose="020b0604030504040204" pitchFamily="50" charset="-128"/>
              <a:cs typeface="メイリオ" panose="020b0604030504040204" pitchFamily="50" charset="-128"/>
            </a:endParaRPr>
          </a:p>
          <a:p>
            <a:pPr marL="0" algn="l" defTabSz="914400">
              <a:buNone/>
              <a:defRPr kumimoji="1" sz="1800" b="0" i="0" normalizeH="0" noProof="0">
                <a:uLnTx/>
                <a:uFillTx/>
                <a:latin typeface="+mn-lt"/>
                <a:ea typeface="+mn-ea"/>
                <a:cs typeface="+mn-cs"/>
              </a:defRPr>
            </a:pPr>
            <a:endParaRPr lang="en-US" altLang="ja-JP" sz="1050">
              <a:latin typeface="メイリオ" panose="020b0604030504040204" pitchFamily="50" charset="-128"/>
              <a:ea typeface="メイリオ" panose="020b0604030504040204" pitchFamily="50" charset="-128"/>
              <a:cs typeface="メイリオ" panose="020b0604030504040204" pitchFamily="50" charset="-128"/>
            </a:endParaRPr>
          </a:p>
          <a:p>
            <a:pPr marL="0" algn="l" defTabSz="914400">
              <a:buNone/>
              <a:defRPr kumimoji="1" sz="1800" b="0" i="0" normalizeH="0" noProof="0">
                <a:uLnTx/>
                <a:uFillTx/>
                <a:latin typeface="+mn-lt"/>
                <a:ea typeface="+mn-ea"/>
                <a:cs typeface="+mn-cs"/>
              </a:defRPr>
            </a:pPr>
            <a:r>
              <a:rPr kumimoji="1" lang="ja-JP" altLang="en-US" sz="105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　誰かが創作した作品（著作物）には「著作権」が存在します。それは商品として売られているものにかぎった話ではありません。</a:t>
            </a:r>
            <a:r>
              <a:rPr kumimoji="1" lang="en-US" altLang="ja-JP" sz="1050" b="1"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SNS</a:t>
            </a:r>
            <a:r>
              <a:rPr kumimoji="1" lang="ja-JP" altLang="en-US" sz="1050" b="1"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上に投稿されている写真にも、みなさんが描いた絵にも「著作権」はあります</a:t>
            </a:r>
            <a:r>
              <a:rPr kumimoji="1" lang="ja-JP" altLang="en-US" sz="105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5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a:extLst>
              <a:ext uri="{FF2B5EF4-FFF2-40B4-BE49-F238E27FC236}">
                <a16:creationId xmlns:a16="http://schemas.microsoft.com/office/drawing/2014/main" id="{5C2DFAF2-944A-2076-5547-0A3EA94C42A8}"/>
              </a:ext>
            </a:extLst>
          </p:cNvPr>
          <p:cNvSpPr txBox="1"/>
          <p:nvPr/>
        </p:nvSpPr>
        <p:spPr>
          <a:xfrm>
            <a:off x="1617543" y="4539172"/>
            <a:ext cx="3622914" cy="523220"/>
          </a:xfrm>
          <a:prstGeom prst="rect">
            <a:avLst/>
          </a:prstGeom>
          <a:noFill/>
        </p:spPr>
        <p:txBody>
          <a:bodyPr wrap="square" rtlCol="0">
            <a:spAutoFit/>
          </a:bodyPr>
          <a:lstStyle>
            <a:defPPr>
              <a:defRPr lang="ja-JP"/>
            </a:defPPr>
          </a:lstStyle>
          <a:p>
            <a:pPr marL="0" algn="l" defTabSz="914400">
              <a:buNone/>
              <a:defRPr kumimoji="1" sz="1800" b="0" i="0" normalizeH="0" noProof="0">
                <a:uLnTx/>
                <a:uFillTx/>
                <a:latin typeface="+mn-lt"/>
                <a:ea typeface="+mn-ea"/>
                <a:cs typeface="+mn-cs"/>
              </a:defRPr>
            </a:pPr>
            <a:r>
              <a:rPr kumimoji="1" lang="ja-JP" altLang="en-US" sz="1400" b="1"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著作物</a:t>
            </a:r>
            <a:r>
              <a:rPr kumimoji="1" lang="ja-JP" altLang="en-US" sz="1400" b="1"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を自由に使ってもいいケースと、</a:t>
            </a:r>
            <a:endParaRPr kumimoji="1" lang="en-US" altLang="ja-JP" sz="1400" b="1">
              <a:latin typeface="メイリオ" panose="020b0604030504040204" pitchFamily="50" charset="-128"/>
              <a:ea typeface="メイリオ" panose="020b0604030504040204" pitchFamily="50" charset="-128"/>
              <a:cs typeface="メイリオ" panose="020b0604030504040204" pitchFamily="50" charset="-128"/>
            </a:endParaRPr>
          </a:p>
          <a:p>
            <a:pPr marL="0" algn="l" defTabSz="914400">
              <a:buNone/>
              <a:defRPr kumimoji="1" sz="1800" b="0" i="0" normalizeH="0" noProof="0">
                <a:uLnTx/>
                <a:uFillTx/>
                <a:latin typeface="+mn-lt"/>
                <a:ea typeface="+mn-ea"/>
                <a:cs typeface="+mn-cs"/>
              </a:defRPr>
            </a:pPr>
            <a:r>
              <a:rPr kumimoji="1" lang="ja-JP" altLang="en-US" sz="1400" b="1"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そうでないケースをおさえておきましょう</a:t>
            </a:r>
            <a:endParaRPr kumimoji="1" lang="en-US" altLang="ja-JP" sz="1400" b="1">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4" name="グループ化 13">
            <a:extLst>
              <a:ext uri="{FF2B5EF4-FFF2-40B4-BE49-F238E27FC236}">
                <a16:creationId xmlns:a16="http://schemas.microsoft.com/office/drawing/2014/main" id="{011CD4DD-8000-00DF-23F4-78DFC1935A8D}"/>
              </a:ext>
            </a:extLst>
          </p:cNvPr>
          <p:cNvGrpSpPr/>
          <p:nvPr/>
        </p:nvGrpSpPr>
        <p:grpSpPr>
          <a:xfrm>
            <a:off x="386909" y="3517613"/>
            <a:ext cx="5994419" cy="693186"/>
            <a:chOff x="386909" y="3656856"/>
            <a:chExt cx="5994419" cy="693186"/>
          </a:xfrm>
        </p:grpSpPr>
        <p:sp>
          <p:nvSpPr>
            <p:cNvPr id="10" name="テキスト ボックス 9">
              <a:extLst>
                <a:ext uri="{FF2B5EF4-FFF2-40B4-BE49-F238E27FC236}">
                  <a16:creationId xmlns:a16="http://schemas.microsoft.com/office/drawing/2014/main" id="{2768026E-4287-E9CB-7D70-4486CA2E28EA}"/>
                </a:ext>
              </a:extLst>
            </p:cNvPr>
            <p:cNvSpPr txBox="1"/>
            <p:nvPr/>
          </p:nvSpPr>
          <p:spPr>
            <a:xfrm>
              <a:off x="386909" y="3656856"/>
              <a:ext cx="5994419" cy="307777"/>
            </a:xfrm>
            <a:prstGeom prst="rect">
              <a:avLst/>
            </a:prstGeom>
            <a:noFill/>
          </p:spPr>
          <p:txBody>
            <a:bodyPr wrap="square" rtlCol="0">
              <a:spAutoFit/>
            </a:bodyPr>
            <a:lstStyle>
              <a:defPPr>
                <a:defRPr lang="ja-JP"/>
              </a:defPPr>
            </a:lstStyle>
            <a:p>
              <a:pPr marL="0" algn="l" defTabSz="914400">
                <a:buNone/>
                <a:defRPr kumimoji="1" sz="1800" b="0" i="0" normalizeH="0" noProof="0">
                  <a:uLnTx/>
                  <a:uFillTx/>
                  <a:latin typeface="+mn-lt"/>
                  <a:ea typeface="+mn-ea"/>
                  <a:cs typeface="+mn-cs"/>
                </a:defRPr>
              </a:pPr>
              <a:r>
                <a:rPr kumimoji="1" lang="ja-JP" altLang="en-US" sz="140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b="0" i="0" u="sng" normalizeH="0" noProof="0">
                  <a:uLnTx/>
                  <a:uFillTx/>
                  <a:latin typeface="メイリオ" panose="020b0604030504040204" pitchFamily="50" charset="-128"/>
                  <a:ea typeface="メイリオ" panose="020b0604030504040204" pitchFamily="50" charset="-128"/>
                  <a:cs typeface="メイリオ" panose="020b0604030504040204" pitchFamily="50" charset="-128"/>
                </a:rPr>
                <a:t>ポイント</a:t>
              </a:r>
              <a:r>
                <a:rPr kumimoji="1" lang="ja-JP" altLang="en-US" sz="140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b="1"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著作物を自由に使えることも</a:t>
              </a:r>
              <a:endParaRPr lang="en-US" altLang="ja-JP" sz="12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a:extLst>
                <a:ext uri="{FF2B5EF4-FFF2-40B4-BE49-F238E27FC236}">
                  <a16:creationId xmlns:a16="http://schemas.microsoft.com/office/drawing/2014/main" id="{6C3897A6-63BB-0337-0755-DE409B90AA6E}"/>
                </a:ext>
              </a:extLst>
            </p:cNvPr>
            <p:cNvSpPr txBox="1"/>
            <p:nvPr/>
          </p:nvSpPr>
          <p:spPr>
            <a:xfrm>
              <a:off x="386909" y="3911460"/>
              <a:ext cx="5994419" cy="438582"/>
            </a:xfrm>
            <a:prstGeom prst="rect">
              <a:avLst/>
            </a:prstGeom>
            <a:noFill/>
          </p:spPr>
          <p:txBody>
            <a:bodyPr wrap="square" rtlCol="0">
              <a:spAutoFit/>
            </a:bodyPr>
            <a:lstStyle>
              <a:defPPr>
                <a:defRPr lang="ja-JP"/>
              </a:defPPr>
            </a:lstStyle>
            <a:p>
              <a:pPr marL="0" algn="l" defTabSz="914400">
                <a:buNone/>
                <a:defRPr kumimoji="1" sz="1800" b="0" i="0" normalizeH="0" noProof="0">
                  <a:uLnTx/>
                  <a:uFillTx/>
                  <a:latin typeface="+mn-lt"/>
                  <a:ea typeface="+mn-ea"/>
                  <a:cs typeface="+mn-cs"/>
                </a:defRPr>
              </a:pPr>
              <a:r>
                <a:rPr kumimoji="1" lang="ja-JP" altLang="en-US" sz="1200" b="1"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個人的な利用、つまり自分や家族が楽しむためや、学校の授業で利用する</a:t>
              </a:r>
              <a:endParaRPr lang="en-US" altLang="ja-JP" sz="1050">
                <a:latin typeface="メイリオ" panose="020b0604030504040204" pitchFamily="50" charset="-128"/>
                <a:ea typeface="メイリオ" panose="020b0604030504040204" pitchFamily="50" charset="-128"/>
                <a:cs typeface="メイリオ" panose="020b0604030504040204" pitchFamily="50" charset="-128"/>
              </a:endParaRPr>
            </a:p>
            <a:p>
              <a:pPr marL="0" algn="l" defTabSz="914400">
                <a:buNone/>
                <a:defRPr kumimoji="1" sz="1800" b="0" i="0" normalizeH="0" noProof="0">
                  <a:uLnTx/>
                  <a:uFillTx/>
                  <a:latin typeface="+mn-lt"/>
                  <a:ea typeface="+mn-ea"/>
                  <a:cs typeface="+mn-cs"/>
                </a:defRPr>
              </a:pPr>
              <a:r>
                <a:rPr kumimoji="1" lang="ja-JP" altLang="en-US" sz="1050" b="1"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ためなどに、著作物をコピーすることは認められています。</a:t>
              </a:r>
              <a:endParaRPr lang="en-US" altLang="ja-JP" sz="120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8" name="グループ化 17">
            <a:extLst>
              <a:ext uri="{FF2B5EF4-FFF2-40B4-BE49-F238E27FC236}">
                <a16:creationId xmlns:a16="http://schemas.microsoft.com/office/drawing/2014/main" id="{E56520B2-A1DB-6FB1-3510-413DC10D844F}"/>
              </a:ext>
            </a:extLst>
          </p:cNvPr>
          <p:cNvGrpSpPr/>
          <p:nvPr/>
        </p:nvGrpSpPr>
        <p:grpSpPr>
          <a:xfrm>
            <a:off x="373462" y="5097016"/>
            <a:ext cx="6183549" cy="1793178"/>
            <a:chOff x="373462" y="5220436"/>
            <a:chExt cx="6183549" cy="1793178"/>
          </a:xfrm>
        </p:grpSpPr>
        <p:sp>
          <p:nvSpPr>
            <p:cNvPr id="7" name="テキスト ボックス 6">
              <a:extLst>
                <a:ext uri="{FF2B5EF4-FFF2-40B4-BE49-F238E27FC236}">
                  <a16:creationId xmlns:a16="http://schemas.microsoft.com/office/drawing/2014/main" id="{FA946154-5AD2-29EB-5EFC-0844FB86005A}"/>
                </a:ext>
              </a:extLst>
            </p:cNvPr>
            <p:cNvSpPr txBox="1"/>
            <p:nvPr/>
          </p:nvSpPr>
          <p:spPr>
            <a:xfrm>
              <a:off x="373462" y="5225280"/>
              <a:ext cx="3055538" cy="369332"/>
            </a:xfrm>
            <a:prstGeom prst="rect">
              <a:avLst/>
            </a:prstGeom>
            <a:noFill/>
          </p:spPr>
          <p:txBody>
            <a:bodyPr wrap="square" rtlCol="0">
              <a:spAutoFit/>
            </a:bodyPr>
            <a:lstStyle>
              <a:defPPr>
                <a:defRPr lang="ja-JP"/>
              </a:defPPr>
            </a:lstStyle>
            <a:p>
              <a:pPr marL="0" algn="l" defTabSz="914400">
                <a:buNone/>
                <a:defRPr kumimoji="1" sz="1800" b="0" i="0" normalizeH="0" noProof="0">
                  <a:uLnTx/>
                  <a:uFillTx/>
                  <a:latin typeface="+mn-lt"/>
                  <a:ea typeface="+mn-ea"/>
                  <a:cs typeface="+mn-cs"/>
                </a:defRPr>
              </a:pPr>
              <a:r>
                <a:rPr kumimoji="1" lang="en-US" altLang="ja-JP" sz="1800" b="1"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OK</a:t>
              </a:r>
              <a:r>
                <a:rPr kumimoji="1" lang="ja-JP" altLang="en-US" sz="180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100" b="0" i="0" u="sng" normalizeH="0" noProof="0">
                  <a:uLnTx/>
                  <a:uFillTx/>
                  <a:latin typeface="メイリオ" panose="020b0604030504040204" pitchFamily="50" charset="-128"/>
                  <a:ea typeface="メイリオ" panose="020b0604030504040204" pitchFamily="50" charset="-128"/>
                  <a:cs typeface="メイリオ" panose="020b0604030504040204" pitchFamily="50" charset="-128"/>
                </a:rPr>
                <a:t>このような使い方は大丈夫です</a:t>
              </a:r>
              <a:endParaRPr lang="en-US" altLang="ja-JP" u="sng">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a:extLst>
                <a:ext uri="{FF2B5EF4-FFF2-40B4-BE49-F238E27FC236}">
                  <a16:creationId xmlns:a16="http://schemas.microsoft.com/office/drawing/2014/main" id="{7C5A9309-3645-6793-4D36-35C578D3108B}"/>
                </a:ext>
              </a:extLst>
            </p:cNvPr>
            <p:cNvSpPr txBox="1"/>
            <p:nvPr/>
          </p:nvSpPr>
          <p:spPr>
            <a:xfrm>
              <a:off x="3501473" y="5220436"/>
              <a:ext cx="3055538" cy="538609"/>
            </a:xfrm>
            <a:prstGeom prst="rect">
              <a:avLst/>
            </a:prstGeom>
            <a:noFill/>
          </p:spPr>
          <p:txBody>
            <a:bodyPr wrap="square" rtlCol="0">
              <a:spAutoFit/>
            </a:bodyPr>
            <a:lstStyle>
              <a:defPPr>
                <a:defRPr lang="ja-JP"/>
              </a:defPPr>
            </a:lstStyle>
            <a:p>
              <a:pPr marL="0" algn="l" defTabSz="914400">
                <a:buNone/>
                <a:defRPr kumimoji="1" sz="1800" b="0" i="0" normalizeH="0" noProof="0">
                  <a:uLnTx/>
                  <a:uFillTx/>
                  <a:latin typeface="+mn-lt"/>
                  <a:ea typeface="+mn-ea"/>
                  <a:cs typeface="+mn-cs"/>
                </a:defRPr>
              </a:pPr>
              <a:r>
                <a:rPr kumimoji="1" lang="en-US" altLang="ja-JP" sz="1800" b="1"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NG</a:t>
              </a:r>
              <a:r>
                <a:rPr kumimoji="1" lang="ja-JP" altLang="en-US" sz="180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100" b="0" i="0" u="sng" normalizeH="0" noProof="0">
                  <a:uLnTx/>
                  <a:uFillTx/>
                  <a:latin typeface="メイリオ" panose="020b0604030504040204" pitchFamily="50" charset="-128"/>
                  <a:ea typeface="メイリオ" panose="020b0604030504040204" pitchFamily="50" charset="-128"/>
                  <a:cs typeface="メイリオ" panose="020b0604030504040204" pitchFamily="50" charset="-128"/>
                </a:rPr>
                <a:t>このような使い方は、著作権の</a:t>
              </a:r>
              <a:endParaRPr lang="en-US" altLang="ja-JP" sz="1100" u="sng">
                <a:latin typeface="メイリオ" panose="020b0604030504040204" pitchFamily="50" charset="-128"/>
                <a:ea typeface="メイリオ" panose="020b0604030504040204" pitchFamily="50" charset="-128"/>
                <a:cs typeface="メイリオ" panose="020b0604030504040204" pitchFamily="50" charset="-128"/>
              </a:endParaRPr>
            </a:p>
            <a:p>
              <a:pPr marL="0" algn="l" defTabSz="914400">
                <a:buNone/>
                <a:defRPr kumimoji="1" sz="1800" b="0" i="0" normalizeH="0" noProof="0">
                  <a:uLnTx/>
                  <a:uFillTx/>
                  <a:latin typeface="+mn-lt"/>
                  <a:ea typeface="+mn-ea"/>
                  <a:cs typeface="+mn-cs"/>
                </a:defRPr>
              </a:pPr>
              <a:r>
                <a:rPr kumimoji="1" lang="ja-JP" altLang="en-US" sz="110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100" b="0" i="0" u="sng" normalizeH="0" noProof="0">
                  <a:uLnTx/>
                  <a:uFillTx/>
                  <a:latin typeface="メイリオ" panose="020b0604030504040204" pitchFamily="50" charset="-128"/>
                  <a:ea typeface="メイリオ" panose="020b0604030504040204" pitchFamily="50" charset="-128"/>
                  <a:cs typeface="メイリオ" panose="020b0604030504040204" pitchFamily="50" charset="-128"/>
                </a:rPr>
                <a:t>侵害となる可能性があります</a:t>
              </a:r>
              <a:endParaRPr lang="en-US" altLang="ja-JP" u="sng">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テキスト ボックス 15">
              <a:extLst>
                <a:ext uri="{FF2B5EF4-FFF2-40B4-BE49-F238E27FC236}">
                  <a16:creationId xmlns:a16="http://schemas.microsoft.com/office/drawing/2014/main" id="{E159CB39-3045-4288-FA4E-139D561230A1}"/>
                </a:ext>
              </a:extLst>
            </p:cNvPr>
            <p:cNvSpPr txBox="1"/>
            <p:nvPr/>
          </p:nvSpPr>
          <p:spPr>
            <a:xfrm>
              <a:off x="373462" y="5785429"/>
              <a:ext cx="3055538" cy="1061829"/>
            </a:xfrm>
            <a:prstGeom prst="rect">
              <a:avLst/>
            </a:prstGeom>
            <a:noFill/>
          </p:spPr>
          <p:txBody>
            <a:bodyPr wrap="square" rtlCol="0">
              <a:spAutoFit/>
            </a:bodyPr>
            <a:lstStyle>
              <a:defPPr>
                <a:defRPr lang="ja-JP"/>
              </a:defPPr>
            </a:lstStyle>
            <a:p>
              <a:pPr marL="0" algn="l" defTabSz="914400">
                <a:buNone/>
                <a:defRPr kumimoji="1" sz="1800" b="0" i="0" normalizeH="0" noProof="0">
                  <a:uLnTx/>
                  <a:uFillTx/>
                  <a:latin typeface="+mn-lt"/>
                  <a:ea typeface="+mn-ea"/>
                  <a:cs typeface="+mn-cs"/>
                </a:defRPr>
              </a:pPr>
              <a:r>
                <a:rPr kumimoji="1" lang="ja-JP" altLang="en-US" sz="105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・テレビ番組を録画して、家族と一緒に自宅で</a:t>
              </a:r>
              <a:endParaRPr lang="en-US" altLang="ja-JP" sz="1050">
                <a:latin typeface="メイリオ" panose="020b0604030504040204" pitchFamily="50" charset="-128"/>
                <a:ea typeface="メイリオ" panose="020b0604030504040204" pitchFamily="50" charset="-128"/>
                <a:cs typeface="メイリオ" panose="020b0604030504040204" pitchFamily="50" charset="-128"/>
              </a:endParaRPr>
            </a:p>
            <a:p>
              <a:pPr marL="0" algn="l" defTabSz="914400">
                <a:buNone/>
                <a:defRPr kumimoji="1" sz="1800" b="0" i="0" normalizeH="0" noProof="0">
                  <a:uLnTx/>
                  <a:uFillTx/>
                  <a:latin typeface="+mn-lt"/>
                  <a:ea typeface="+mn-ea"/>
                  <a:cs typeface="+mn-cs"/>
                </a:defRPr>
              </a:pPr>
              <a:r>
                <a:rPr kumimoji="1" lang="ja-JP" altLang="en-US" sz="105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　視聴する</a:t>
              </a:r>
              <a:endParaRPr lang="en-US" altLang="ja-JP" sz="1050">
                <a:latin typeface="メイリオ" panose="020b0604030504040204" pitchFamily="50" charset="-128"/>
                <a:ea typeface="メイリオ" panose="020b0604030504040204" pitchFamily="50" charset="-128"/>
                <a:cs typeface="メイリオ" panose="020b0604030504040204" pitchFamily="50" charset="-128"/>
              </a:endParaRPr>
            </a:p>
            <a:p>
              <a:pPr marL="0" algn="l" defTabSz="914400">
                <a:buNone/>
                <a:defRPr kumimoji="1" sz="1800" b="0" i="0" normalizeH="0" noProof="0">
                  <a:uLnTx/>
                  <a:uFillTx/>
                  <a:latin typeface="+mn-lt"/>
                  <a:ea typeface="+mn-ea"/>
                  <a:cs typeface="+mn-cs"/>
                </a:defRPr>
              </a:pPr>
              <a:r>
                <a:rPr kumimoji="1" lang="ja-JP" altLang="en-US" sz="105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・調べ学習の発表資料に、マンガ本や雑誌のコ</a:t>
              </a:r>
              <a:endParaRPr lang="en-US" altLang="ja-JP" sz="1050">
                <a:latin typeface="メイリオ" panose="020b0604030504040204" pitchFamily="50" charset="-128"/>
                <a:ea typeface="メイリオ" panose="020b0604030504040204" pitchFamily="50" charset="-128"/>
                <a:cs typeface="メイリオ" panose="020b0604030504040204" pitchFamily="50" charset="-128"/>
              </a:endParaRPr>
            </a:p>
            <a:p>
              <a:pPr marL="0" algn="l" defTabSz="914400">
                <a:buNone/>
                <a:defRPr kumimoji="1" sz="1800" b="0" i="0" normalizeH="0" noProof="0">
                  <a:uLnTx/>
                  <a:uFillTx/>
                  <a:latin typeface="+mn-lt"/>
                  <a:ea typeface="+mn-ea"/>
                  <a:cs typeface="+mn-cs"/>
                </a:defRPr>
              </a:pPr>
              <a:r>
                <a:rPr kumimoji="1" lang="ja-JP" altLang="en-US" sz="105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　ピーを貼る</a:t>
              </a:r>
              <a:endParaRPr lang="en-US" altLang="ja-JP" sz="1050">
                <a:latin typeface="メイリオ" panose="020b0604030504040204" pitchFamily="50" charset="-128"/>
                <a:ea typeface="メイリオ" panose="020b0604030504040204" pitchFamily="50" charset="-128"/>
                <a:cs typeface="メイリオ" panose="020b0604030504040204" pitchFamily="50" charset="-128"/>
              </a:endParaRPr>
            </a:p>
            <a:p>
              <a:pPr marL="0" algn="l" defTabSz="914400">
                <a:buNone/>
                <a:defRPr kumimoji="1" sz="1800" b="0" i="0" normalizeH="0" noProof="0">
                  <a:uLnTx/>
                  <a:uFillTx/>
                  <a:latin typeface="+mn-lt"/>
                  <a:ea typeface="+mn-ea"/>
                  <a:cs typeface="+mn-cs"/>
                </a:defRPr>
              </a:pPr>
              <a:r>
                <a:rPr kumimoji="1" lang="ja-JP" altLang="en-US" sz="105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・体育祭や文化祭などのダンスで、アーティス</a:t>
              </a:r>
              <a:endParaRPr lang="en-US" altLang="ja-JP" sz="1050">
                <a:latin typeface="メイリオ" panose="020b0604030504040204" pitchFamily="50" charset="-128"/>
                <a:ea typeface="メイリオ" panose="020b0604030504040204" pitchFamily="50" charset="-128"/>
                <a:cs typeface="メイリオ" panose="020b0604030504040204" pitchFamily="50" charset="-128"/>
              </a:endParaRPr>
            </a:p>
            <a:p>
              <a:pPr marL="0" algn="l" defTabSz="914400">
                <a:buNone/>
                <a:defRPr kumimoji="1" sz="1800" b="0" i="0" normalizeH="0" noProof="0">
                  <a:uLnTx/>
                  <a:uFillTx/>
                  <a:latin typeface="+mn-lt"/>
                  <a:ea typeface="+mn-ea"/>
                  <a:cs typeface="+mn-cs"/>
                </a:defRPr>
              </a:pPr>
              <a:r>
                <a:rPr kumimoji="1" lang="ja-JP" altLang="en-US" sz="105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　トの音楽を使う</a:t>
              </a:r>
              <a:endParaRPr lang="en-US" altLang="ja-JP" sz="105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テキスト ボックス 16">
              <a:extLst>
                <a:ext uri="{FF2B5EF4-FFF2-40B4-BE49-F238E27FC236}">
                  <a16:creationId xmlns:a16="http://schemas.microsoft.com/office/drawing/2014/main" id="{D8D538FB-9F66-85CD-B856-80D0E2D6169D}"/>
                </a:ext>
              </a:extLst>
            </p:cNvPr>
            <p:cNvSpPr txBox="1"/>
            <p:nvPr/>
          </p:nvSpPr>
          <p:spPr>
            <a:xfrm>
              <a:off x="3411245" y="5790202"/>
              <a:ext cx="3055538" cy="1223412"/>
            </a:xfrm>
            <a:prstGeom prst="rect">
              <a:avLst/>
            </a:prstGeom>
            <a:noFill/>
          </p:spPr>
          <p:txBody>
            <a:bodyPr wrap="square" rtlCol="0">
              <a:spAutoFit/>
            </a:bodyPr>
            <a:lstStyle>
              <a:defPPr>
                <a:defRPr lang="ja-JP"/>
              </a:defPPr>
            </a:lstStyle>
            <a:p>
              <a:pPr marL="0" algn="l" defTabSz="914400">
                <a:buNone/>
                <a:defRPr kumimoji="1" sz="1800" b="0" i="0" normalizeH="0" noProof="0">
                  <a:uLnTx/>
                  <a:uFillTx/>
                  <a:latin typeface="+mn-lt"/>
                  <a:ea typeface="+mn-ea"/>
                  <a:cs typeface="+mn-cs"/>
                </a:defRPr>
              </a:pPr>
              <a:r>
                <a:rPr kumimoji="1" lang="ja-JP" altLang="en-US" sz="105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・録画したテレビ番組の映像を</a:t>
              </a:r>
              <a:r>
                <a:rPr kumimoji="1" lang="en-US" altLang="ja-JP" sz="105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SNS</a:t>
              </a:r>
              <a:r>
                <a:rPr kumimoji="1" lang="ja-JP" altLang="en-US" sz="105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や動画投稿</a:t>
              </a:r>
              <a:endParaRPr lang="en-US" altLang="ja-JP" sz="1050">
                <a:latin typeface="メイリオ" panose="020b0604030504040204" pitchFamily="50" charset="-128"/>
                <a:ea typeface="メイリオ" panose="020b0604030504040204" pitchFamily="50" charset="-128"/>
                <a:cs typeface="メイリオ" panose="020b0604030504040204" pitchFamily="50" charset="-128"/>
              </a:endParaRPr>
            </a:p>
            <a:p>
              <a:pPr marL="0" algn="l" defTabSz="914400">
                <a:buNone/>
                <a:defRPr kumimoji="1" sz="1800" b="0" i="0" normalizeH="0" noProof="0">
                  <a:uLnTx/>
                  <a:uFillTx/>
                  <a:latin typeface="+mn-lt"/>
                  <a:ea typeface="+mn-ea"/>
                  <a:cs typeface="+mn-cs"/>
                </a:defRPr>
              </a:pPr>
              <a:r>
                <a:rPr kumimoji="1" lang="ja-JP" altLang="en-US" sz="105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　サイトなどに投稿する</a:t>
              </a:r>
              <a:endParaRPr lang="en-US" altLang="ja-JP" sz="1050">
                <a:latin typeface="メイリオ" panose="020b0604030504040204" pitchFamily="50" charset="-128"/>
                <a:ea typeface="メイリオ" panose="020b0604030504040204" pitchFamily="50" charset="-128"/>
                <a:cs typeface="メイリオ" panose="020b0604030504040204" pitchFamily="50" charset="-128"/>
              </a:endParaRPr>
            </a:p>
            <a:p>
              <a:pPr marL="0" algn="l" defTabSz="914400">
                <a:buNone/>
                <a:defRPr kumimoji="1" sz="1800" b="0" i="0" normalizeH="0" noProof="0">
                  <a:uLnTx/>
                  <a:uFillTx/>
                  <a:latin typeface="+mn-lt"/>
                  <a:ea typeface="+mn-ea"/>
                  <a:cs typeface="+mn-cs"/>
                </a:defRPr>
              </a:pPr>
              <a:r>
                <a:rPr kumimoji="1" lang="ja-JP" altLang="en-US" sz="105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5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SNS</a:t>
              </a:r>
              <a:r>
                <a:rPr kumimoji="1" lang="ja-JP" altLang="en-US" sz="105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のアイコン画像に、アニメのイラストや</a:t>
              </a:r>
              <a:endParaRPr lang="en-US" altLang="ja-JP" sz="1050">
                <a:latin typeface="メイリオ" panose="020b0604030504040204" pitchFamily="50" charset="-128"/>
                <a:ea typeface="メイリオ" panose="020b0604030504040204" pitchFamily="50" charset="-128"/>
                <a:cs typeface="メイリオ" panose="020b0604030504040204" pitchFamily="50" charset="-128"/>
              </a:endParaRPr>
            </a:p>
            <a:p>
              <a:pPr marL="0" algn="l" defTabSz="914400">
                <a:buNone/>
                <a:defRPr kumimoji="1" sz="1800" b="0" i="0" normalizeH="0" noProof="0">
                  <a:uLnTx/>
                  <a:uFillTx/>
                  <a:latin typeface="+mn-lt"/>
                  <a:ea typeface="+mn-ea"/>
                  <a:cs typeface="+mn-cs"/>
                </a:defRPr>
              </a:pPr>
              <a:r>
                <a:rPr kumimoji="1" lang="ja-JP" altLang="en-US" sz="105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　芸能人の写真を使う</a:t>
              </a:r>
              <a:endParaRPr lang="en-US" altLang="ja-JP" sz="1050">
                <a:latin typeface="メイリオ" panose="020b0604030504040204" pitchFamily="50" charset="-128"/>
                <a:ea typeface="メイリオ" panose="020b0604030504040204" pitchFamily="50" charset="-128"/>
                <a:cs typeface="メイリオ" panose="020b0604030504040204" pitchFamily="50" charset="-128"/>
              </a:endParaRPr>
            </a:p>
            <a:p>
              <a:pPr marL="0" algn="l" defTabSz="914400">
                <a:buNone/>
                <a:defRPr kumimoji="1" sz="1800" b="0" i="0" normalizeH="0" noProof="0">
                  <a:uLnTx/>
                  <a:uFillTx/>
                  <a:latin typeface="+mn-lt"/>
                  <a:ea typeface="+mn-ea"/>
                  <a:cs typeface="+mn-cs"/>
                </a:defRPr>
              </a:pPr>
              <a:r>
                <a:rPr kumimoji="1" lang="ja-JP" altLang="en-US" sz="105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・体育祭や文化祭などでアーティストの音楽に</a:t>
              </a:r>
              <a:endParaRPr lang="en-US" altLang="ja-JP" sz="1050">
                <a:latin typeface="メイリオ" panose="020b0604030504040204" pitchFamily="50" charset="-128"/>
                <a:ea typeface="メイリオ" panose="020b0604030504040204" pitchFamily="50" charset="-128"/>
                <a:cs typeface="メイリオ" panose="020b0604030504040204" pitchFamily="50" charset="-128"/>
              </a:endParaRPr>
            </a:p>
            <a:p>
              <a:pPr marL="0" algn="l" defTabSz="914400">
                <a:buNone/>
                <a:defRPr kumimoji="1" sz="1800" b="0" i="0" normalizeH="0" noProof="0">
                  <a:uLnTx/>
                  <a:uFillTx/>
                  <a:latin typeface="+mn-lt"/>
                  <a:ea typeface="+mn-ea"/>
                  <a:cs typeface="+mn-cs"/>
                </a:defRPr>
              </a:pPr>
              <a:r>
                <a:rPr kumimoji="1" lang="ja-JP" altLang="en-US" sz="105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　合わせてダンスをした動画を、</a:t>
              </a:r>
              <a:r>
                <a:rPr kumimoji="1" lang="en-US" altLang="ja-JP" sz="105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SNS</a:t>
              </a:r>
              <a:r>
                <a:rPr kumimoji="1" lang="ja-JP" altLang="en-US" sz="105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などに掲</a:t>
              </a:r>
              <a:endParaRPr lang="en-US" altLang="ja-JP" sz="1050">
                <a:latin typeface="メイリオ" panose="020b0604030504040204" pitchFamily="50" charset="-128"/>
                <a:ea typeface="メイリオ" panose="020b0604030504040204" pitchFamily="50" charset="-128"/>
                <a:cs typeface="メイリオ" panose="020b0604030504040204" pitchFamily="50" charset="-128"/>
              </a:endParaRPr>
            </a:p>
            <a:p>
              <a:pPr marL="0" algn="l" defTabSz="914400">
                <a:buNone/>
                <a:defRPr kumimoji="1" sz="1800" b="0" i="0" normalizeH="0" noProof="0">
                  <a:uLnTx/>
                  <a:uFillTx/>
                  <a:latin typeface="+mn-lt"/>
                  <a:ea typeface="+mn-ea"/>
                  <a:cs typeface="+mn-cs"/>
                </a:defRPr>
              </a:pPr>
              <a:r>
                <a:rPr kumimoji="1" lang="ja-JP" altLang="en-US" sz="105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　載する</a:t>
              </a:r>
              <a:endParaRPr lang="en-US" altLang="ja-JP" sz="105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23" name="グループ化 22">
            <a:extLst>
              <a:ext uri="{FF2B5EF4-FFF2-40B4-BE49-F238E27FC236}">
                <a16:creationId xmlns:a16="http://schemas.microsoft.com/office/drawing/2014/main" id="{9E3FD745-7AB6-0B79-7DAF-AA406129B3F3}"/>
              </a:ext>
            </a:extLst>
          </p:cNvPr>
          <p:cNvGrpSpPr/>
          <p:nvPr/>
        </p:nvGrpSpPr>
        <p:grpSpPr>
          <a:xfrm>
            <a:off x="391217" y="7140134"/>
            <a:ext cx="5994419" cy="1080049"/>
            <a:chOff x="391217" y="7140134"/>
            <a:chExt cx="5994419" cy="1080049"/>
          </a:xfrm>
        </p:grpSpPr>
        <p:sp>
          <p:nvSpPr>
            <p:cNvPr id="20" name="テキスト ボックス 19">
              <a:extLst>
                <a:ext uri="{FF2B5EF4-FFF2-40B4-BE49-F238E27FC236}">
                  <a16:creationId xmlns:a16="http://schemas.microsoft.com/office/drawing/2014/main" id="{4DB796FC-74FF-A530-B850-28432403A3AC}"/>
                </a:ext>
              </a:extLst>
            </p:cNvPr>
            <p:cNvSpPr txBox="1"/>
            <p:nvPr/>
          </p:nvSpPr>
          <p:spPr>
            <a:xfrm>
              <a:off x="391217" y="7140134"/>
              <a:ext cx="5994419" cy="307777"/>
            </a:xfrm>
            <a:prstGeom prst="rect">
              <a:avLst/>
            </a:prstGeom>
            <a:noFill/>
          </p:spPr>
          <p:txBody>
            <a:bodyPr wrap="square" rtlCol="0">
              <a:spAutoFit/>
            </a:bodyPr>
            <a:lstStyle>
              <a:defPPr>
                <a:defRPr lang="ja-JP"/>
              </a:defPPr>
            </a:lstStyle>
            <a:p>
              <a:pPr marL="0" algn="l" defTabSz="914400">
                <a:buNone/>
                <a:defRPr kumimoji="1" sz="1800" b="0" i="0" normalizeH="0" noProof="0">
                  <a:uLnTx/>
                  <a:uFillTx/>
                  <a:latin typeface="+mn-lt"/>
                  <a:ea typeface="+mn-ea"/>
                  <a:cs typeface="+mn-cs"/>
                </a:defRPr>
              </a:pPr>
              <a:r>
                <a:rPr kumimoji="1" lang="ja-JP" altLang="en-US" sz="140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b="0" i="0" u="sng" normalizeH="0" noProof="0">
                  <a:uLnTx/>
                  <a:uFillTx/>
                  <a:latin typeface="メイリオ" panose="020b0604030504040204" pitchFamily="50" charset="-128"/>
                  <a:ea typeface="メイリオ" panose="020b0604030504040204" pitchFamily="50" charset="-128"/>
                  <a:cs typeface="メイリオ" panose="020b0604030504040204" pitchFamily="50" charset="-128"/>
                </a:rPr>
                <a:t>重要</a:t>
              </a:r>
              <a:r>
                <a:rPr kumimoji="1" lang="ja-JP" altLang="en-US" sz="140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テキスト ボックス 21">
              <a:extLst>
                <a:ext uri="{FF2B5EF4-FFF2-40B4-BE49-F238E27FC236}">
                  <a16:creationId xmlns:a16="http://schemas.microsoft.com/office/drawing/2014/main" id="{34209697-2BF9-078A-075B-8A899A88554E}"/>
                </a:ext>
              </a:extLst>
            </p:cNvPr>
            <p:cNvSpPr txBox="1"/>
            <p:nvPr/>
          </p:nvSpPr>
          <p:spPr>
            <a:xfrm>
              <a:off x="1097850" y="7158354"/>
              <a:ext cx="5287561" cy="1061829"/>
            </a:xfrm>
            <a:prstGeom prst="rect">
              <a:avLst/>
            </a:prstGeom>
            <a:noFill/>
          </p:spPr>
          <p:txBody>
            <a:bodyPr wrap="square" rtlCol="0">
              <a:spAutoFit/>
            </a:bodyPr>
            <a:lstStyle>
              <a:defPPr>
                <a:defRPr lang="ja-JP"/>
              </a:defPPr>
            </a:lstStyle>
            <a:p>
              <a:pPr marL="0" algn="l" defTabSz="914400">
                <a:buNone/>
                <a:defRPr kumimoji="1" sz="1800" b="0" i="0" normalizeH="0" noProof="0">
                  <a:uLnTx/>
                  <a:uFillTx/>
                  <a:latin typeface="+mn-lt"/>
                  <a:ea typeface="+mn-ea"/>
                  <a:cs typeface="+mn-cs"/>
                </a:defRPr>
              </a:pPr>
              <a:r>
                <a:rPr kumimoji="1" lang="ja-JP" altLang="en-US" sz="105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・創作者に無断でインターネット上に掲載された著作物を、無断で掲載されたものだ</a:t>
              </a:r>
              <a:endParaRPr lang="en-US" altLang="ja-JP" sz="1050">
                <a:latin typeface="メイリオ" panose="020b0604030504040204" pitchFamily="50" charset="-128"/>
                <a:ea typeface="メイリオ" panose="020b0604030504040204" pitchFamily="50" charset="-128"/>
                <a:cs typeface="メイリオ" panose="020b0604030504040204" pitchFamily="50" charset="-128"/>
              </a:endParaRPr>
            </a:p>
            <a:p>
              <a:pPr marL="0" algn="l" defTabSz="914400">
                <a:buNone/>
                <a:defRPr kumimoji="1" sz="1800" b="0" i="0" normalizeH="0" noProof="0">
                  <a:uLnTx/>
                  <a:uFillTx/>
                  <a:latin typeface="+mn-lt"/>
                  <a:ea typeface="+mn-ea"/>
                  <a:cs typeface="+mn-cs"/>
                </a:defRPr>
              </a:pPr>
              <a:r>
                <a:rPr kumimoji="1" lang="ja-JP" altLang="en-US" sz="105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　と知りながらダウンロードする行為も違法となります。</a:t>
              </a:r>
              <a:endParaRPr lang="en-US" altLang="ja-JP" sz="1050">
                <a:latin typeface="メイリオ" panose="020b0604030504040204" pitchFamily="50" charset="-128"/>
                <a:ea typeface="メイリオ" panose="020b0604030504040204" pitchFamily="50" charset="-128"/>
                <a:cs typeface="メイリオ" panose="020b0604030504040204" pitchFamily="50" charset="-128"/>
              </a:endParaRPr>
            </a:p>
            <a:p>
              <a:pPr marL="0" algn="l" defTabSz="914400">
                <a:buNone/>
                <a:defRPr kumimoji="1" sz="1800" b="0" i="0" normalizeH="0" noProof="0">
                  <a:uLnTx/>
                  <a:uFillTx/>
                  <a:latin typeface="+mn-lt"/>
                  <a:ea typeface="+mn-ea"/>
                  <a:cs typeface="+mn-cs"/>
                </a:defRPr>
              </a:pPr>
              <a:r>
                <a:rPr kumimoji="1" lang="ja-JP" altLang="en-US" sz="105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・インターネット上には、創作した人に断りを入れずに無料で使用できるイラストや</a:t>
              </a:r>
              <a:endParaRPr lang="en-US" altLang="ja-JP" sz="1050">
                <a:latin typeface="メイリオ" panose="020b0604030504040204" pitchFamily="50" charset="-128"/>
                <a:ea typeface="メイリオ" panose="020b0604030504040204" pitchFamily="50" charset="-128"/>
                <a:cs typeface="メイリオ" panose="020b0604030504040204" pitchFamily="50" charset="-128"/>
              </a:endParaRPr>
            </a:p>
            <a:p>
              <a:pPr marL="0" algn="l" defTabSz="914400">
                <a:buNone/>
                <a:defRPr kumimoji="1" sz="1800" b="0" i="0" normalizeH="0" noProof="0">
                  <a:uLnTx/>
                  <a:uFillTx/>
                  <a:latin typeface="+mn-lt"/>
                  <a:ea typeface="+mn-ea"/>
                  <a:cs typeface="+mn-cs"/>
                </a:defRPr>
              </a:pPr>
              <a:r>
                <a:rPr kumimoji="1" lang="ja-JP" altLang="en-US" sz="105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　写真などのフリー素材があります。しかし、こうしたものの多くは、条件の範囲内</a:t>
              </a:r>
              <a:endParaRPr lang="en-US" altLang="ja-JP" sz="1050">
                <a:latin typeface="メイリオ" panose="020b0604030504040204" pitchFamily="50" charset="-128"/>
                <a:ea typeface="メイリオ" panose="020b0604030504040204" pitchFamily="50" charset="-128"/>
                <a:cs typeface="メイリオ" panose="020b0604030504040204" pitchFamily="50" charset="-128"/>
              </a:endParaRPr>
            </a:p>
            <a:p>
              <a:pPr marL="0" algn="l" defTabSz="914400">
                <a:buNone/>
                <a:defRPr kumimoji="1" sz="1800" b="0" i="0" normalizeH="0" noProof="0">
                  <a:uLnTx/>
                  <a:uFillTx/>
                  <a:latin typeface="+mn-lt"/>
                  <a:ea typeface="+mn-ea"/>
                  <a:cs typeface="+mn-cs"/>
                </a:defRPr>
              </a:pPr>
              <a:r>
                <a:rPr kumimoji="1" lang="ja-JP" altLang="en-US" sz="105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　での無料使用が許可されているだけで、規約に違反した使い方をすると、著作権の</a:t>
              </a:r>
              <a:endParaRPr lang="en-US" altLang="ja-JP" sz="1050">
                <a:latin typeface="メイリオ" panose="020b0604030504040204" pitchFamily="50" charset="-128"/>
                <a:ea typeface="メイリオ" panose="020b0604030504040204" pitchFamily="50" charset="-128"/>
                <a:cs typeface="メイリオ" panose="020b0604030504040204" pitchFamily="50" charset="-128"/>
              </a:endParaRPr>
            </a:p>
            <a:p>
              <a:pPr marL="0" algn="l" defTabSz="914400">
                <a:buNone/>
                <a:defRPr kumimoji="1" sz="1800" b="0" i="0" normalizeH="0" noProof="0">
                  <a:uLnTx/>
                  <a:uFillTx/>
                  <a:latin typeface="+mn-lt"/>
                  <a:ea typeface="+mn-ea"/>
                  <a:cs typeface="+mn-cs"/>
                </a:defRPr>
              </a:pPr>
              <a:r>
                <a:rPr kumimoji="1" lang="ja-JP" altLang="en-US" sz="1050" b="0" i="0" normalizeH="0" noProof="0">
                  <a:uLnTx/>
                  <a:uFillTx/>
                  <a:latin typeface="メイリオ" panose="020b0604030504040204" pitchFamily="50" charset="-128"/>
                  <a:ea typeface="メイリオ" panose="020b0604030504040204" pitchFamily="50" charset="-128"/>
                  <a:cs typeface="メイリオ" panose="020b0604030504040204" pitchFamily="50" charset="-128"/>
                </a:rPr>
                <a:t>　侵害となる可能性もあります。</a:t>
              </a:r>
              <a:endParaRPr lang="en-US" altLang="ja-JP" sz="1200">
                <a:latin typeface="メイリオ" panose="020b0604030504040204" pitchFamily="50" charset="-128"/>
                <a:ea typeface="メイリオ" panose="020b0604030504040204" pitchFamily="50" charset="-128"/>
                <a:cs typeface="メイリオ" panose="020b0604030504040204" pitchFamily="50" charset="-128"/>
              </a:endParaRPr>
            </a:p>
          </p:txBody>
        </p:sp>
      </p:grpSp>
    </p:spTree>
    <p:extLst>
      <p:ext uri="{BB962C8B-B14F-4D97-AF65-F5344CB8AC3E}">
        <p14:creationId xmlns:p14="http://schemas.microsoft.com/office/powerpoint/2010/main" val="867513730"/>
      </p:ext>
    </p:extLst>
  </p:cSld>
  <p:clrMapOvr>
    <a:masterClrMapping/>
  </p:clrMapOvr>
  <p:transition/>
  <p:timing/>
</p:sld>
</file>

<file path=ppt/tags/tag1.xml><?xml version="1.0" encoding="utf-8"?>
<p:tagLst xmlns:p="http://schemas.openxmlformats.org/presentationml/2006/main">
  <p:tag name="AS_NET" val="2.0.50727.8745"/>
  <p:tag name="AS_OS" val="Microsoft Windows NT 6.2.9200.0"/>
  <p:tag name="AS_RELEASE_DATE" val="2017.11.20"/>
  <p:tag name="AS_TITLE" val="Aspose.Slides for .NET 3.5 Client Profile"/>
  <p:tag name="AS_VERSION" val="17.11"/>
</p:tagLst>
</file>

<file path=ppt/theme/theme1.xml><?xml version="1.0" encoding="utf-8"?>
<a:theme xmlns:r="http://schemas.openxmlformats.org/officeDocument/2006/relationships"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anose="020b0604020202020204" pitchFamily="34" charset="0"/>
        <a:cs typeface="Arial" panose="020b0604020202020204" pitchFamily="34" charset="0"/>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anose="020b0604020202020204" pitchFamily="34" charset="0"/>
        <a:cs typeface="Arial" panose="020b0604020202020204" pitchFamily="34" charset="0"/>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2.xml><?xml version="1.0" encoding="utf-8"?>
<a:theme xmlns:r="http://schemas.openxmlformats.org/officeDocument/2006/relationships"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anose="020b0604020202020204" pitchFamily="34" charset="0"/>
        <a:cs typeface="Arial" panose="020b0604020202020204" pitchFamily="34" charset="0"/>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anose="020b0604020202020204" pitchFamily="34" charset="0"/>
        <a:cs typeface="Arial" panose="020b0604020202020204" pitchFamily="34" charset="0"/>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3.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35</Paragraphs>
  <Slides>1</Slides>
  <Notes>1</Notes>
  <TotalTime>1</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Office Theme</vt:lpstr>
      <vt:lpstr>Slide 1</vt:lpstr>
    </vt:vector>
  </TitlesOfParts>
  <LinksUpToDate>0</LinksUpToDate>
  <SharedDoc>0</SharedDoc>
  <HyperlinksChanged>0</HyperlinksChanged>
  <Application>Aspose.Slides for .NET</Application>
  <AppVersion>17.1100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cp:revision>1</cp:revision>
  <cp:lastPrinted>2022-12-15T17:11:14.713</cp:lastPrinted>
  <dcterms:created xsi:type="dcterms:W3CDTF">2022-12-15T08:11:14Z</dcterms:created>
  <dcterms:modified xsi:type="dcterms:W3CDTF">2022-12-15T08:11:16Z</dcterms:modified>
</cp:coreProperties>
</file>